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8"/>
    <p:restoredTop sz="72817"/>
  </p:normalViewPr>
  <p:slideViewPr>
    <p:cSldViewPr snapToGrid="0">
      <p:cViewPr varScale="1">
        <p:scale>
          <a:sx n="88" d="100"/>
          <a:sy n="88" d="100"/>
        </p:scale>
        <p:origin x="1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8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6180C4-503F-16A3-346F-9500EA17BF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1A6248-C0E9-4693-FE6C-CA1775BF78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624A9-C8CD-8448-AD2E-AA356F3AB215}" type="datetimeFigureOut">
              <a:rPr lang="en-US" smtClean="0"/>
              <a:t>8/24/25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8AA483-AC48-3ABD-988D-BF3D939266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2BAC2-4A4D-96F9-5590-CB71257A16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A3656-93BD-5740-9E62-69203FFC6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34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E348D-E3CD-4244-8423-EEB317AAB97F}" type="datetimeFigureOut">
              <a:rPr lang="en-US" smtClean="0"/>
              <a:t>8/24/25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CB1A9-2BB4-2947-8851-61833C6D1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34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Instructions:</a:t>
            </a:r>
          </a:p>
          <a:p>
            <a:pPr marL="342900" indent="-342900">
              <a:buAutoNum type="arabicPeriod"/>
            </a:pPr>
            <a:r>
              <a:rPr lang="en-AU" sz="16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Insert your profile picture into the circle.</a:t>
            </a:r>
          </a:p>
          <a:p>
            <a:pPr marL="342900" indent="-342900">
              <a:buAutoNum type="arabicPeriod"/>
            </a:pPr>
            <a:r>
              <a:rPr lang="en-AU" sz="16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Insert your name, job title and organisation name.</a:t>
            </a:r>
          </a:p>
          <a:p>
            <a:pPr marL="342900" indent="-342900">
              <a:buAutoNum type="arabicPeriod"/>
            </a:pPr>
            <a:r>
              <a:rPr lang="en-AU" sz="16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File –&gt; Export.</a:t>
            </a:r>
          </a:p>
          <a:p>
            <a:pPr marL="342900" indent="-342900">
              <a:buAutoNum type="arabicPeriod"/>
            </a:pPr>
            <a:r>
              <a:rPr lang="en-AU" sz="16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Save file as .jpeg.</a:t>
            </a:r>
          </a:p>
          <a:p>
            <a:pPr marL="342900" indent="-342900">
              <a:buAutoNum type="arabicPeriod"/>
            </a:pPr>
            <a:r>
              <a:rPr lang="en-AU" sz="16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Upload image</a:t>
            </a:r>
          </a:p>
          <a:p>
            <a:endParaRPr lang="en-AU" sz="16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LinkedIn Tagging:</a:t>
            </a:r>
            <a:endParaRPr lang="en-A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MTAA encourages speakers to share your speaker tile via LinkedIn. Mention your session and the day/time you are speaking. Use the hashtags 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#MedTech25</a:t>
            </a:r>
            <a:r>
              <a:rPr lang="en-A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#MTAA</a:t>
            </a:r>
            <a:r>
              <a:rPr lang="en-A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include 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A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MedTechAus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A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tag MTAA.</a:t>
            </a:r>
          </a:p>
          <a:p>
            <a:endParaRPr lang="en-A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Website link: </a:t>
            </a:r>
            <a:r>
              <a:rPr lang="en-A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www.medtechconference.org.au</a:t>
            </a:r>
            <a:endParaRPr lang="en-AU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CB1A9-2BB4-2947-8851-61833C6D1D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49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243ECC-7643-0E28-9318-791EEB0DFF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E63835C-245C-ED5A-0137-5724E91E92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48027" y="352496"/>
            <a:ext cx="4627974" cy="4657929"/>
          </a:xfrm>
          <a:prstGeom prst="ellipse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544B76-7309-F67C-B388-F09113D5D3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77926" y="5275480"/>
            <a:ext cx="4498075" cy="436652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dirty="0"/>
              <a:t>First Name Last 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E789D0F-506B-A1D5-FF1F-32A3B0E544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77926" y="5712132"/>
            <a:ext cx="4498075" cy="793372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dirty="0"/>
              <a:t>Job Title / Organisation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3979C-2CC2-CC19-CA2A-FCB35BFDBBE5}"/>
              </a:ext>
            </a:extLst>
          </p:cNvPr>
          <p:cNvSpPr txBox="1"/>
          <p:nvPr userDrawn="1"/>
        </p:nvSpPr>
        <p:spPr>
          <a:xfrm>
            <a:off x="518160" y="1374788"/>
            <a:ext cx="4604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I’m Speaking at the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68F608-4477-A5EF-83DB-7E9C188F7754}"/>
              </a:ext>
            </a:extLst>
          </p:cNvPr>
          <p:cNvSpPr txBox="1"/>
          <p:nvPr userDrawn="1"/>
        </p:nvSpPr>
        <p:spPr>
          <a:xfrm>
            <a:off x="518160" y="4345576"/>
            <a:ext cx="5364480" cy="108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en-AU" sz="11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The </a:t>
            </a:r>
            <a:r>
              <a:rPr lang="en-AU" sz="11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MTAA MedTech Conference</a:t>
            </a:r>
            <a:r>
              <a:rPr lang="en-AU" sz="11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is the premier Australian event for medical technology professionals, bringing together innovators, industry leaders, government figures, and academic experts to explore emerging trends, policy shifts, and innovations in healthcare and MedTech.</a:t>
            </a:r>
            <a:endParaRPr lang="en-GB" sz="11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9397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243ECC-7643-0E28-9318-791EEB0DFF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E63835C-245C-ED5A-0137-5724E91E92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3246" y="683746"/>
            <a:ext cx="4498075" cy="4527189"/>
          </a:xfrm>
          <a:prstGeom prst="ellipse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AF628F3-F45A-EBEF-2056-E1D40545A8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245" y="5375735"/>
            <a:ext cx="4498075" cy="43665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002060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dirty="0"/>
              <a:t>First Name Last Name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068FA25-39F4-96C9-2C94-2416EE9EB9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245" y="5812387"/>
            <a:ext cx="4498075" cy="68088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2060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dirty="0"/>
              <a:t>Job Title / Organisation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2B6A5C-87C1-0C5D-DB7B-6C2CCB020B42}"/>
              </a:ext>
            </a:extLst>
          </p:cNvPr>
          <p:cNvSpPr txBox="1"/>
          <p:nvPr userDrawn="1"/>
        </p:nvSpPr>
        <p:spPr>
          <a:xfrm>
            <a:off x="6373403" y="1544320"/>
            <a:ext cx="4604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I’m Speaking at the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3F13B0-DD36-3358-ED93-341E2E0FD614}"/>
              </a:ext>
            </a:extLst>
          </p:cNvPr>
          <p:cNvSpPr txBox="1"/>
          <p:nvPr userDrawn="1"/>
        </p:nvSpPr>
        <p:spPr>
          <a:xfrm>
            <a:off x="6096000" y="4406536"/>
            <a:ext cx="5364480" cy="108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AU" sz="11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The </a:t>
            </a:r>
            <a:r>
              <a:rPr lang="en-AU" sz="11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MTAA MedTech Conference</a:t>
            </a:r>
            <a:r>
              <a:rPr lang="en-AU" sz="11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is the premier Australian event for medical technology professionals, bringing together innovators, industry leaders, government figures, and academic experts to explore emerging trends, policy shifts, and innovations in healthcare and MedTech.</a:t>
            </a:r>
            <a:endParaRPr lang="en-GB" sz="11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6481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C5087-75D6-A240-65FC-72566D979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32F2D-045A-3BD8-9B00-D6D8DF000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E8F0D-5C3D-821C-9EF8-D2E05D629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19AF8F-7255-8743-84BB-51E3BE7F780E}" type="datetimeFigureOut">
              <a:rPr lang="en-US" smtClean="0"/>
              <a:t>8/24/25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96B33-1189-DD6D-AF26-A914D33CD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BF3B4-4C39-1BC1-683B-D7D3238C98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FF7A1-0380-D143-9C9C-56FA0F7C1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37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843EA03-8BAD-A90D-698F-925864ACA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67A87-01DF-7C9D-55FF-0654D9843F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901C8-E125-135B-873A-A8161A0C81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95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3AEEE34-9698-36AE-3D22-F6B674C0AE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819B-6249-945C-543A-78A0BBCDD8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A40AF-44DF-4CC9-36A6-62B1E22FAC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96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edTech Conference Speaker Tile" id="{10502D36-7521-D84F-B666-3ED1ED973CCC}" vid="{6CD81E1A-054D-B04D-91E3-B4B763F25C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86</Words>
  <Application>Microsoft Macintosh PowerPoint</Application>
  <PresentationFormat>Widescreen</PresentationFormat>
  <Paragraphs>12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Poppins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Louie Radburnd</dc:creator>
  <cp:lastModifiedBy>Louie Radburnd</cp:lastModifiedBy>
  <cp:revision>3</cp:revision>
  <dcterms:created xsi:type="dcterms:W3CDTF">2025-08-24T09:03:22Z</dcterms:created>
  <dcterms:modified xsi:type="dcterms:W3CDTF">2025-08-24T09:55:12Z</dcterms:modified>
</cp:coreProperties>
</file>