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78"/>
    <p:restoredTop sz="74155" autoAdjust="0"/>
  </p:normalViewPr>
  <p:slideViewPr>
    <p:cSldViewPr snapToGrid="0">
      <p:cViewPr varScale="1">
        <p:scale>
          <a:sx n="115" d="100"/>
          <a:sy n="115" d="100"/>
        </p:scale>
        <p:origin x="12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3" d="100"/>
          <a:sy n="93" d="100"/>
        </p:scale>
        <p:origin x="3784" y="21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16180C4-503F-16A3-346F-9500EA17BF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1A6248-C0E9-4693-FE6C-CA1775BF78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624A9-C8CD-8448-AD2E-AA356F3AB215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8AA483-AC48-3ABD-988D-BF3D939266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C2BAC2-4A4D-96F9-5590-CB71257A167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CA3656-93BD-5740-9E62-69203FFC6A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9343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FE348D-E3CD-4244-8423-EEB317AAB97F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CB1A9-2BB4-2947-8851-61833C6D1D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13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Instructions:</a:t>
            </a:r>
          </a:p>
          <a:p>
            <a:pPr marL="342900" indent="-342900">
              <a:buAutoNum type="arabicPeriod"/>
            </a:pPr>
            <a:r>
              <a:rPr lang="en-AU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 your profile picture into the circle.</a:t>
            </a:r>
          </a:p>
          <a:p>
            <a:pPr marL="342900" indent="-342900">
              <a:buAutoNum type="arabicPeriod"/>
            </a:pPr>
            <a:r>
              <a:rPr lang="en-AU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Insert your name, job title and organisation name.</a:t>
            </a:r>
          </a:p>
          <a:p>
            <a:pPr marL="342900" indent="-342900">
              <a:buAutoNum type="arabicPeriod"/>
            </a:pPr>
            <a:r>
              <a:rPr lang="en-AU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Click File –&gt; Export.</a:t>
            </a:r>
          </a:p>
          <a:p>
            <a:pPr marL="342900" indent="-342900">
              <a:buAutoNum type="arabicPeriod"/>
            </a:pPr>
            <a:r>
              <a:rPr lang="en-AU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Save file as .jpeg.</a:t>
            </a:r>
          </a:p>
          <a:p>
            <a:pPr marL="342900" indent="-342900">
              <a:buAutoNum type="arabicPeriod"/>
            </a:pPr>
            <a:r>
              <a:rPr lang="en-AU" sz="16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Upload image</a:t>
            </a:r>
          </a:p>
          <a:p>
            <a:endParaRPr lang="en-AU" sz="16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6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LinkedIn Tagging:</a:t>
            </a:r>
            <a:endParaRPr lang="en-A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MTAA encourages speakers to share your speaker tile via LinkedIn. Mention your session and the day/time you are speaking. Use the hashtags 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#MedTech27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 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#MTAA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and include </a:t>
            </a:r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@MedTechAus </a:t>
            </a:r>
            <a:r>
              <a:rPr lang="en-A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tag MTAA.</a:t>
            </a:r>
          </a:p>
          <a:p>
            <a:endParaRPr lang="en-A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AU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Website link: </a:t>
            </a:r>
            <a:r>
              <a:rPr lang="en-AU" sz="1200" b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www.medtechconference.org.au</a:t>
            </a:r>
            <a:endParaRPr lang="en-AU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FCB1A9-2BB4-2947-8851-61833C6D1D0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149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FCB1A9-2BB4-2947-8851-61833C6D1D0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86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243ECC-7643-0E28-9318-791EEB0DF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E63835C-245C-ED5A-0137-5724E91E92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48027" y="352496"/>
            <a:ext cx="4627974" cy="4657929"/>
          </a:xfrm>
          <a:prstGeom prst="ellipse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44B76-7309-F67C-B388-F09113D5D3E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477926" y="5275480"/>
            <a:ext cx="4498075" cy="436652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GB" dirty="0"/>
              <a:t>First Name Last Name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E789D0F-506B-A1D5-FF1F-32A3B0E544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926" y="5712132"/>
            <a:ext cx="4498075" cy="793372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GB" dirty="0"/>
              <a:t>Job Title / Organisation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13979C-2CC2-CC19-CA2A-FCB35BFDBBE5}"/>
              </a:ext>
            </a:extLst>
          </p:cNvPr>
          <p:cNvSpPr txBox="1"/>
          <p:nvPr userDrawn="1"/>
        </p:nvSpPr>
        <p:spPr>
          <a:xfrm>
            <a:off x="518160" y="1374788"/>
            <a:ext cx="460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I’m Speaking at the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8F608-4477-A5EF-83DB-7E9C188F7754}"/>
              </a:ext>
            </a:extLst>
          </p:cNvPr>
          <p:cNvSpPr txBox="1"/>
          <p:nvPr userDrawn="1"/>
        </p:nvSpPr>
        <p:spPr>
          <a:xfrm>
            <a:off x="518160" y="4345576"/>
            <a:ext cx="5364480" cy="108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en-AU" sz="11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The </a:t>
            </a:r>
            <a:r>
              <a:rPr lang="en-AU" sz="11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MTAA MedTech Conference</a:t>
            </a:r>
            <a:r>
              <a:rPr lang="en-AU" sz="11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is the premier Australian event for medical technology professionals, bringing together innovators, industry leaders, government figures, and academic experts to explore emerging trends, policy shifts, and innovations in healthcare and MedTech.</a:t>
            </a:r>
            <a:endParaRPr lang="en-GB" sz="110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9397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B243ECC-7643-0E28-9318-791EEB0DFF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EE63835C-245C-ED5A-0137-5724E91E92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3246" y="683746"/>
            <a:ext cx="4498075" cy="4527189"/>
          </a:xfrm>
          <a:prstGeom prst="ellipse">
            <a:avLst/>
          </a:prstGeom>
          <a:solidFill>
            <a:srgbClr val="7030A0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AF628F3-F45A-EBEF-2056-E1D40545A8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245" y="5375735"/>
            <a:ext cx="4498075" cy="436652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rgbClr val="002060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GB" dirty="0"/>
              <a:t>First Name Last Name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068FA25-39F4-96C9-2C94-2416EE9EB9A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3245" y="5812387"/>
            <a:ext cx="4498075" cy="680880"/>
          </a:xfrm>
        </p:spPr>
        <p:txBody>
          <a:bodyPr>
            <a:normAutofit/>
          </a:bodyPr>
          <a:lstStyle>
            <a:lvl1pPr marL="0" indent="0" algn="ctr">
              <a:buNone/>
              <a:defRPr sz="1200">
                <a:solidFill>
                  <a:srgbClr val="002060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pPr lvl="0"/>
            <a:r>
              <a:rPr lang="en-GB" dirty="0"/>
              <a:t>Job Title / Organisation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2B6A5C-87C1-0C5D-DB7B-6C2CCB020B42}"/>
              </a:ext>
            </a:extLst>
          </p:cNvPr>
          <p:cNvSpPr txBox="1"/>
          <p:nvPr userDrawn="1"/>
        </p:nvSpPr>
        <p:spPr>
          <a:xfrm>
            <a:off x="6373403" y="1544320"/>
            <a:ext cx="46042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I’m Speaking at the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3F13B0-DD36-3358-ED93-341E2E0FD614}"/>
              </a:ext>
            </a:extLst>
          </p:cNvPr>
          <p:cNvSpPr txBox="1"/>
          <p:nvPr userDrawn="1"/>
        </p:nvSpPr>
        <p:spPr>
          <a:xfrm>
            <a:off x="6096000" y="4406536"/>
            <a:ext cx="5364480" cy="10868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en-AU" sz="11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The </a:t>
            </a:r>
            <a:r>
              <a:rPr lang="en-AU" sz="1100" b="1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MTAA MedTech Conference</a:t>
            </a:r>
            <a:r>
              <a:rPr lang="en-AU" sz="1100" dirty="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 is the premier Australian event for medical technology professionals, bringing together innovators, industry leaders, government figures, and academic experts to explore emerging trends, policy shifts, and innovations in healthcare and MedTech.</a:t>
            </a:r>
            <a:endParaRPr lang="en-GB" sz="1100" dirty="0">
              <a:solidFill>
                <a:schemeClr val="bg1"/>
              </a:solidFill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64811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CC5087-75D6-A240-65FC-72566D979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F32F2D-045A-3BD8-9B00-D6D8DF000B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2E8F0D-5C3D-821C-9EF8-D2E05D629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19AF8F-7255-8743-84BB-51E3BE7F780E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A96B33-1189-DD6D-AF26-A914D33CDB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BF3B4-4C39-1BC1-683B-D7D3238C98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5FF7A1-0380-D143-9C9C-56FA0F7C11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637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B843EA03-8BAD-A90D-698F-925864ACAB8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867A87-01DF-7C9D-55FF-0654D9843F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 lnSpcReduction="10000"/>
          </a:bodyPr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4901C8-E125-135B-873A-A8161A0C810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495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3AEEE34-9698-36AE-3D22-F6B674C0AE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40819B-6249-945C-543A-78A0BBCDD8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5A40AF-44DF-4CC9-36A6-62B1E22FAC4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596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edTech Conference Speaker Tile" id="{10502D36-7521-D84F-B666-3ED1ED973CCC}" vid="{6CD81E1A-054D-B04D-91E3-B4B763F25C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2799E12D0AE2A4CABB12884A7E65F16" ma:contentTypeVersion="19" ma:contentTypeDescription="Create a new document." ma:contentTypeScope="" ma:versionID="c0de32e57f982b2156e74f7243fd50cf">
  <xsd:schema xmlns:xsd="http://www.w3.org/2001/XMLSchema" xmlns:xs="http://www.w3.org/2001/XMLSchema" xmlns:p="http://schemas.microsoft.com/office/2006/metadata/properties" xmlns:ns2="c78cc319-fbe7-4846-bd0f-961202d02ee3" xmlns:ns3="51198b09-73dd-4d47-ad90-70871e9d42e7" targetNamespace="http://schemas.microsoft.com/office/2006/metadata/properties" ma:root="true" ma:fieldsID="23e01965baaf4ef002d2b49dc41b0068" ns2:_="" ns3:_="">
    <xsd:import namespace="c78cc319-fbe7-4846-bd0f-961202d02ee3"/>
    <xsd:import namespace="51198b09-73dd-4d47-ad90-70871e9d42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8cc319-fbe7-4846-bd0f-961202d02e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772b8d51-a6d0-4db3-a8f4-2d4bd1c6e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198b09-73dd-4d47-ad90-70871e9d42e7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6d56900-bb78-4880-a4c0-533bcc0aa403}" ma:internalName="TaxCatchAll" ma:showField="CatchAllData" ma:web="51198b09-73dd-4d47-ad90-70871e9d42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8cc319-fbe7-4846-bd0f-961202d02ee3">
      <Terms xmlns="http://schemas.microsoft.com/office/infopath/2007/PartnerControls"/>
    </lcf76f155ced4ddcb4097134ff3c332f>
    <TaxCatchAll xmlns="51198b09-73dd-4d47-ad90-70871e9d42e7" xsi:nil="true"/>
  </documentManagement>
</p:properties>
</file>

<file path=customXml/itemProps1.xml><?xml version="1.0" encoding="utf-8"?>
<ds:datastoreItem xmlns:ds="http://schemas.openxmlformats.org/officeDocument/2006/customXml" ds:itemID="{979658D1-296D-4B54-A79A-F0E63AD654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F15945-2963-4FFE-9695-2515AEE6C6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8cc319-fbe7-4846-bd0f-961202d02ee3"/>
    <ds:schemaRef ds:uri="51198b09-73dd-4d47-ad90-70871e9d42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3737E95-15C7-4630-9B5E-5491F0C1AF18}">
  <ds:schemaRefs>
    <ds:schemaRef ds:uri="http://schemas.microsoft.com/office/2006/metadata/properties"/>
    <ds:schemaRef ds:uri="http://schemas.microsoft.com/office/infopath/2007/PartnerControls"/>
    <ds:schemaRef ds:uri="c78cc319-fbe7-4846-bd0f-961202d02ee3"/>
    <ds:schemaRef ds:uri="51198b09-73dd-4d47-ad90-70871e9d42e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</TotalTime>
  <Words>87</Words>
  <Application>Microsoft Office PowerPoint</Application>
  <PresentationFormat>Widescreen</PresentationFormat>
  <Paragraphs>13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Louie Radburnd</dc:creator>
  <cp:lastModifiedBy>Natalie Hawe</cp:lastModifiedBy>
  <cp:revision>5</cp:revision>
  <dcterms:created xsi:type="dcterms:W3CDTF">2025-08-24T09:03:22Z</dcterms:created>
  <dcterms:modified xsi:type="dcterms:W3CDTF">2026-07-20T04:27:14Z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0x01010052799E12D0AE2A4CABB12884A7E65F16</vt:lpwstr>
  </property>
</Properties>
</file>